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5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4" r:id="rId12"/>
    <p:sldId id="322" r:id="rId13"/>
    <p:sldId id="323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</a:t>
            </a:r>
            <a:r>
              <a:rPr lang="nl-NL" sz="4000" dirty="0" smtClean="0"/>
              <a:t>Communiceren</a:t>
            </a:r>
          </a:p>
          <a:p>
            <a:r>
              <a:rPr lang="nl-NL" sz="4000" dirty="0" smtClean="0"/>
              <a:t>Bedrijfseconomie – les 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Lang vreemd vermogen</a:t>
            </a:r>
          </a:p>
          <a:p>
            <a:pPr lvl="1"/>
            <a:r>
              <a:rPr lang="nl-NL" dirty="0" smtClean="0"/>
              <a:t>Hypotheeklening</a:t>
            </a:r>
          </a:p>
          <a:p>
            <a:pPr lvl="1"/>
            <a:r>
              <a:rPr lang="nl-NL" dirty="0" smtClean="0"/>
              <a:t>Bankkrediet</a:t>
            </a:r>
          </a:p>
          <a:p>
            <a:pPr lvl="1"/>
            <a:r>
              <a:rPr lang="nl-NL" dirty="0" smtClean="0"/>
              <a:t>Leasing</a:t>
            </a:r>
          </a:p>
          <a:p>
            <a:pPr lvl="1"/>
            <a:r>
              <a:rPr lang="nl-NL" dirty="0" smtClean="0"/>
              <a:t>Gemeentelening</a:t>
            </a:r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Zekerheden</a:t>
            </a:r>
          </a:p>
          <a:p>
            <a:pPr lvl="1"/>
            <a:r>
              <a:rPr lang="nl-NL" dirty="0" smtClean="0"/>
              <a:t>Onderpand</a:t>
            </a:r>
          </a:p>
          <a:p>
            <a:pPr lvl="2"/>
            <a:r>
              <a:rPr lang="nl-NL" dirty="0" smtClean="0"/>
              <a:t>Executiewaarde</a:t>
            </a:r>
          </a:p>
          <a:p>
            <a:pPr lvl="1"/>
            <a:r>
              <a:rPr lang="nl-NL" dirty="0" smtClean="0"/>
              <a:t>Moet terugkomen in je jaarverslag</a:t>
            </a:r>
          </a:p>
        </p:txBody>
      </p:sp>
    </p:spTree>
    <p:extLst>
      <p:ext uri="{BB962C8B-B14F-4D97-AF65-F5344CB8AC3E}">
        <p14:creationId xmlns:p14="http://schemas.microsoft.com/office/powerpoint/2010/main" val="827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6912768" cy="37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</a:p>
          <a:p>
            <a:pPr lvl="1"/>
            <a:r>
              <a:rPr lang="nl-NL" dirty="0" smtClean="0"/>
              <a:t>Crediteuren</a:t>
            </a:r>
          </a:p>
          <a:p>
            <a:pPr lvl="1"/>
            <a:r>
              <a:rPr lang="nl-NL" dirty="0" smtClean="0"/>
              <a:t>Rekening Courant Krediet</a:t>
            </a:r>
          </a:p>
          <a:p>
            <a:pPr lvl="2"/>
            <a:r>
              <a:rPr lang="nl-NL" dirty="0" smtClean="0"/>
              <a:t>Kredietlimiet</a:t>
            </a:r>
          </a:p>
          <a:p>
            <a:pPr lvl="1"/>
            <a:r>
              <a:rPr lang="nl-NL" dirty="0" smtClean="0"/>
              <a:t>Belastingdienst</a:t>
            </a:r>
          </a:p>
          <a:p>
            <a:pPr lvl="1"/>
            <a:r>
              <a:rPr lang="nl-NL" dirty="0" smtClean="0"/>
              <a:t>Personeel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10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opgaven 3,4,5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gaan we deze periode doen</a:t>
            </a:r>
          </a:p>
          <a:p>
            <a:r>
              <a:rPr lang="nl-NL" dirty="0" smtClean="0"/>
              <a:t>Toetsing 2.4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Dinsdag</a:t>
            </a:r>
          </a:p>
          <a:p>
            <a:pPr>
              <a:buFontTx/>
              <a:buChar char="-"/>
            </a:pPr>
            <a:r>
              <a:rPr lang="nl-NL" dirty="0" smtClean="0"/>
              <a:t>Bedrijfseconomie – balans &amp; exploitatie</a:t>
            </a:r>
          </a:p>
          <a:p>
            <a:pPr>
              <a:buFontTx/>
              <a:buChar char="-"/>
            </a:pPr>
            <a:r>
              <a:rPr lang="nl-NL" dirty="0" smtClean="0"/>
              <a:t>Vragen in de toets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Donderdag</a:t>
            </a:r>
          </a:p>
          <a:p>
            <a:pPr>
              <a:buFontTx/>
              <a:buChar char="-"/>
            </a:pPr>
            <a:r>
              <a:rPr lang="nl-NL" dirty="0" smtClean="0"/>
              <a:t>Bedrijfseconomie – SWOT-analyse</a:t>
            </a:r>
          </a:p>
          <a:p>
            <a:pPr>
              <a:buFontTx/>
              <a:buChar char="-"/>
            </a:pPr>
            <a:r>
              <a:rPr lang="nl-NL" dirty="0" smtClean="0"/>
              <a:t>Verslagje over stagebedrijf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29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</a:p>
          <a:p>
            <a:r>
              <a:rPr lang="nl-NL" dirty="0" smtClean="0"/>
              <a:t>Exploitatierekening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6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2886075" cy="3514725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89101"/>
            <a:ext cx="30861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Investeringsbalans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Vaste activa</a:t>
            </a:r>
          </a:p>
          <a:p>
            <a:pPr lvl="1"/>
            <a:r>
              <a:rPr lang="nl-NL" dirty="0" smtClean="0"/>
              <a:t>Duurzame bedrijfsmiddelen</a:t>
            </a:r>
          </a:p>
          <a:p>
            <a:pPr lvl="1"/>
            <a:r>
              <a:rPr lang="nl-NL" dirty="0" smtClean="0"/>
              <a:t>Onroerend goed</a:t>
            </a:r>
          </a:p>
          <a:p>
            <a:pPr lvl="1"/>
            <a:r>
              <a:rPr lang="nl-NL" dirty="0" smtClean="0"/>
              <a:t>Grond</a:t>
            </a:r>
          </a:p>
          <a:p>
            <a:pPr lvl="1"/>
            <a:r>
              <a:rPr lang="nl-NL" dirty="0" smtClean="0"/>
              <a:t>Gebouwen</a:t>
            </a:r>
          </a:p>
          <a:p>
            <a:pPr lvl="1"/>
            <a:r>
              <a:rPr lang="nl-NL" dirty="0" smtClean="0"/>
              <a:t>Machines</a:t>
            </a:r>
          </a:p>
          <a:p>
            <a:pPr lvl="1"/>
            <a:r>
              <a:rPr lang="nl-NL" dirty="0" smtClean="0"/>
              <a:t>Vervoermiddelen</a:t>
            </a:r>
          </a:p>
          <a:p>
            <a:pPr lvl="1"/>
            <a:r>
              <a:rPr lang="nl-NL" dirty="0" smtClean="0"/>
              <a:t>Inventaris</a:t>
            </a:r>
          </a:p>
          <a:p>
            <a:pPr lvl="1"/>
            <a:r>
              <a:rPr lang="nl-NL" dirty="0" smtClean="0"/>
              <a:t>Immateriële vaste activa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89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Investeringsbalans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</a:p>
          <a:p>
            <a:pPr lvl="1"/>
            <a:r>
              <a:rPr lang="nl-NL" dirty="0" smtClean="0"/>
              <a:t>Voorraden</a:t>
            </a:r>
          </a:p>
          <a:p>
            <a:pPr lvl="2"/>
            <a:r>
              <a:rPr lang="nl-NL" dirty="0" smtClean="0"/>
              <a:t>Eventueel opgesplitst</a:t>
            </a:r>
          </a:p>
          <a:p>
            <a:pPr lvl="1"/>
            <a:r>
              <a:rPr lang="nl-NL" dirty="0" smtClean="0"/>
              <a:t>Debiteuren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Liquide middelen</a:t>
            </a:r>
          </a:p>
          <a:p>
            <a:pPr lvl="1"/>
            <a:r>
              <a:rPr lang="nl-NL" dirty="0" smtClean="0"/>
              <a:t>Kas</a:t>
            </a:r>
          </a:p>
          <a:p>
            <a:pPr lvl="1"/>
            <a:r>
              <a:rPr lang="nl-NL" dirty="0" smtClean="0"/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10272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Eigen vermogen</a:t>
            </a:r>
          </a:p>
          <a:p>
            <a:pPr lvl="1"/>
            <a:r>
              <a:rPr lang="nl-NL" dirty="0" smtClean="0"/>
              <a:t>Geïnvesteerd geld</a:t>
            </a:r>
          </a:p>
          <a:p>
            <a:pPr lvl="1"/>
            <a:r>
              <a:rPr lang="nl-NL" dirty="0" smtClean="0"/>
              <a:t>Ingebrachte bedrijfsmiddelen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Achtergesteld vermogen</a:t>
            </a:r>
          </a:p>
          <a:p>
            <a:pPr lvl="1"/>
            <a:r>
              <a:rPr lang="nl-NL" dirty="0" smtClean="0"/>
              <a:t>Familielening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53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111</Words>
  <Application>Microsoft Office PowerPoint</Application>
  <PresentationFormat>Diavoorstelling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Wat gaan we vandaag doen?</vt:lpstr>
      <vt:lpstr>Onderdelen</vt:lpstr>
      <vt:lpstr>Jaarrekening</vt:lpstr>
      <vt:lpstr>Balans</vt:lpstr>
      <vt:lpstr>Exploitatierekening</vt:lpstr>
      <vt:lpstr>Investeringsbalans</vt:lpstr>
      <vt:lpstr>Investeringsbalans</vt:lpstr>
      <vt:lpstr>Financieringsbalans</vt:lpstr>
      <vt:lpstr>Financieringsbalans</vt:lpstr>
      <vt:lpstr>PowerPoint-presentatie</vt:lpstr>
      <vt:lpstr>Financieringsbalans</vt:lpstr>
      <vt:lpstr>Opgaven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44</cp:revision>
  <dcterms:created xsi:type="dcterms:W3CDTF">2013-11-15T15:05:42Z</dcterms:created>
  <dcterms:modified xsi:type="dcterms:W3CDTF">2018-05-15T13:09:07Z</dcterms:modified>
</cp:coreProperties>
</file>