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305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4" r:id="rId12"/>
    <p:sldId id="322" r:id="rId13"/>
    <p:sldId id="323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15-5-2018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15-5-2018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15-5-2018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15-5-2018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LG42 IBS2.4 </a:t>
            </a:r>
            <a:r>
              <a:rPr lang="nl-NL" sz="4000" dirty="0" smtClean="0"/>
              <a:t>Communiceren</a:t>
            </a:r>
          </a:p>
          <a:p>
            <a:r>
              <a:rPr lang="nl-NL" sz="4000" dirty="0" smtClean="0"/>
              <a:t>Bedrijfseconomie – les 2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Financieringsbalans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Lang vreemd vermogen</a:t>
            </a:r>
          </a:p>
          <a:p>
            <a:pPr lvl="1"/>
            <a:r>
              <a:rPr lang="nl-NL" dirty="0" smtClean="0"/>
              <a:t>Hypotheeklening</a:t>
            </a:r>
          </a:p>
          <a:p>
            <a:pPr lvl="1"/>
            <a:r>
              <a:rPr lang="nl-NL" dirty="0" smtClean="0"/>
              <a:t>Bankkrediet</a:t>
            </a:r>
          </a:p>
          <a:p>
            <a:pPr lvl="1"/>
            <a:r>
              <a:rPr lang="nl-NL" dirty="0" smtClean="0"/>
              <a:t>Leasing</a:t>
            </a:r>
          </a:p>
          <a:p>
            <a:pPr lvl="1"/>
            <a:r>
              <a:rPr lang="nl-NL" dirty="0" smtClean="0"/>
              <a:t>Gemeentelening</a:t>
            </a:r>
            <a:endParaRPr lang="nl-NL" dirty="0"/>
          </a:p>
          <a:p>
            <a:pPr lvl="1"/>
            <a:endParaRPr lang="nl-NL" dirty="0" smtClean="0"/>
          </a:p>
          <a:p>
            <a:r>
              <a:rPr lang="nl-NL" dirty="0" smtClean="0"/>
              <a:t>Zekerheden</a:t>
            </a:r>
          </a:p>
          <a:p>
            <a:pPr lvl="1"/>
            <a:r>
              <a:rPr lang="nl-NL" dirty="0" smtClean="0"/>
              <a:t>Onderpand</a:t>
            </a:r>
          </a:p>
          <a:p>
            <a:pPr lvl="2"/>
            <a:r>
              <a:rPr lang="nl-NL" dirty="0" smtClean="0"/>
              <a:t>Executiewaarde</a:t>
            </a:r>
          </a:p>
          <a:p>
            <a:pPr lvl="1"/>
            <a:r>
              <a:rPr lang="nl-NL" dirty="0" smtClean="0"/>
              <a:t>Moet terugkomen in je jaarverslag</a:t>
            </a:r>
          </a:p>
        </p:txBody>
      </p:sp>
    </p:spTree>
    <p:extLst>
      <p:ext uri="{BB962C8B-B14F-4D97-AF65-F5344CB8AC3E}">
        <p14:creationId xmlns:p14="http://schemas.microsoft.com/office/powerpoint/2010/main" val="8276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268760"/>
            <a:ext cx="6912768" cy="376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55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Financieringsbalans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Kort vreemd vermogen</a:t>
            </a:r>
          </a:p>
          <a:p>
            <a:pPr lvl="1"/>
            <a:r>
              <a:rPr lang="nl-NL" dirty="0" smtClean="0"/>
              <a:t>Crediteuren</a:t>
            </a:r>
          </a:p>
          <a:p>
            <a:pPr lvl="1"/>
            <a:r>
              <a:rPr lang="nl-NL" dirty="0" smtClean="0"/>
              <a:t>Rekening Courant Krediet</a:t>
            </a:r>
          </a:p>
          <a:p>
            <a:pPr lvl="2"/>
            <a:r>
              <a:rPr lang="nl-NL" dirty="0" smtClean="0"/>
              <a:t>Kredietlimiet</a:t>
            </a:r>
          </a:p>
          <a:p>
            <a:pPr lvl="1"/>
            <a:r>
              <a:rPr lang="nl-NL" dirty="0" smtClean="0"/>
              <a:t>Belastingdienst</a:t>
            </a:r>
          </a:p>
          <a:p>
            <a:pPr lvl="1"/>
            <a:r>
              <a:rPr lang="nl-NL" dirty="0" smtClean="0"/>
              <a:t>Personeel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103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opgaven 3,4,5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652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gaan we deze periode doen</a:t>
            </a:r>
          </a:p>
          <a:p>
            <a:r>
              <a:rPr lang="nl-NL" dirty="0" smtClean="0"/>
              <a:t>Toetsing 2.4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910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Dinsdag</a:t>
            </a:r>
          </a:p>
          <a:p>
            <a:pPr>
              <a:buFontTx/>
              <a:buChar char="-"/>
            </a:pPr>
            <a:r>
              <a:rPr lang="nl-NL" dirty="0" smtClean="0"/>
              <a:t>Bedrijfseconomie – balans &amp; exploitatie</a:t>
            </a:r>
          </a:p>
          <a:p>
            <a:pPr>
              <a:buFontTx/>
              <a:buChar char="-"/>
            </a:pPr>
            <a:r>
              <a:rPr lang="nl-NL" dirty="0" smtClean="0"/>
              <a:t>Vragen in de toets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Donderdag</a:t>
            </a:r>
          </a:p>
          <a:p>
            <a:pPr>
              <a:buFontTx/>
              <a:buChar char="-"/>
            </a:pPr>
            <a:r>
              <a:rPr lang="nl-NL" dirty="0" smtClean="0"/>
              <a:t>Bedrijfseconomie – SWOT-analyse</a:t>
            </a:r>
          </a:p>
          <a:p>
            <a:pPr>
              <a:buFontTx/>
              <a:buChar char="-"/>
            </a:pPr>
            <a:r>
              <a:rPr lang="nl-NL" dirty="0" smtClean="0"/>
              <a:t>Verslagje over stagebedrijf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6299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Jaarrekening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Balans</a:t>
            </a:r>
          </a:p>
          <a:p>
            <a:r>
              <a:rPr lang="nl-NL" dirty="0" smtClean="0"/>
              <a:t>Exploitatierekening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465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412776"/>
            <a:ext cx="2886075" cy="3514725"/>
          </a:xfrm>
          <a:prstGeom prst="rect">
            <a:avLst/>
          </a:prstGeom>
        </p:spPr>
      </p:pic>
      <p:pic>
        <p:nvPicPr>
          <p:cNvPr id="5" name="Afbeelding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89101"/>
            <a:ext cx="30861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41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Exploitatierekening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795" y="116632"/>
            <a:ext cx="3125341" cy="65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59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Investeringsbalans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Vaste activa</a:t>
            </a:r>
          </a:p>
          <a:p>
            <a:pPr lvl="1"/>
            <a:r>
              <a:rPr lang="nl-NL" dirty="0" smtClean="0"/>
              <a:t>Duurzame bedrijfsmiddelen</a:t>
            </a:r>
          </a:p>
          <a:p>
            <a:pPr lvl="1"/>
            <a:r>
              <a:rPr lang="nl-NL" dirty="0" smtClean="0"/>
              <a:t>Onroerend goed</a:t>
            </a:r>
          </a:p>
          <a:p>
            <a:pPr lvl="1"/>
            <a:r>
              <a:rPr lang="nl-NL" dirty="0" smtClean="0"/>
              <a:t>Grond</a:t>
            </a:r>
          </a:p>
          <a:p>
            <a:pPr lvl="1"/>
            <a:r>
              <a:rPr lang="nl-NL" dirty="0" smtClean="0"/>
              <a:t>Gebouwen</a:t>
            </a:r>
          </a:p>
          <a:p>
            <a:pPr lvl="1"/>
            <a:r>
              <a:rPr lang="nl-NL" dirty="0" smtClean="0"/>
              <a:t>Machines</a:t>
            </a:r>
          </a:p>
          <a:p>
            <a:pPr lvl="1"/>
            <a:r>
              <a:rPr lang="nl-NL" dirty="0" smtClean="0"/>
              <a:t>Vervoermiddelen</a:t>
            </a:r>
          </a:p>
          <a:p>
            <a:pPr lvl="1"/>
            <a:r>
              <a:rPr lang="nl-NL" dirty="0" smtClean="0"/>
              <a:t>Inventaris</a:t>
            </a:r>
          </a:p>
          <a:p>
            <a:pPr lvl="1"/>
            <a:r>
              <a:rPr lang="nl-NL" dirty="0" smtClean="0"/>
              <a:t>Immateriële vaste activa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896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Investeringsbalans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Vlottende activa</a:t>
            </a:r>
          </a:p>
          <a:p>
            <a:pPr lvl="1"/>
            <a:r>
              <a:rPr lang="nl-NL" dirty="0" smtClean="0"/>
              <a:t>Voorraden</a:t>
            </a:r>
          </a:p>
          <a:p>
            <a:pPr lvl="2"/>
            <a:r>
              <a:rPr lang="nl-NL" dirty="0" smtClean="0"/>
              <a:t>Eventueel opgesplitst</a:t>
            </a:r>
          </a:p>
          <a:p>
            <a:pPr lvl="1"/>
            <a:r>
              <a:rPr lang="nl-NL" dirty="0" smtClean="0"/>
              <a:t>Debiteuren</a:t>
            </a:r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r>
              <a:rPr lang="nl-NL" dirty="0" smtClean="0"/>
              <a:t>Liquide middelen</a:t>
            </a:r>
          </a:p>
          <a:p>
            <a:pPr lvl="1"/>
            <a:r>
              <a:rPr lang="nl-NL" dirty="0" smtClean="0"/>
              <a:t>Kas</a:t>
            </a:r>
          </a:p>
          <a:p>
            <a:pPr lvl="1"/>
            <a:r>
              <a:rPr lang="nl-NL" dirty="0" smtClean="0"/>
              <a:t>Bank</a:t>
            </a:r>
          </a:p>
        </p:txBody>
      </p:sp>
    </p:spTree>
    <p:extLst>
      <p:ext uri="{BB962C8B-B14F-4D97-AF65-F5344CB8AC3E}">
        <p14:creationId xmlns:p14="http://schemas.microsoft.com/office/powerpoint/2010/main" val="102723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Financieringsbalans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Eigen vermogen</a:t>
            </a:r>
          </a:p>
          <a:p>
            <a:pPr lvl="1"/>
            <a:r>
              <a:rPr lang="nl-NL" dirty="0" smtClean="0"/>
              <a:t>Geïnvesteerd geld</a:t>
            </a:r>
          </a:p>
          <a:p>
            <a:pPr lvl="1"/>
            <a:r>
              <a:rPr lang="nl-NL" dirty="0" smtClean="0"/>
              <a:t>Ingebrachte bedrijfsmiddelen</a:t>
            </a:r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r>
              <a:rPr lang="nl-NL" dirty="0" smtClean="0"/>
              <a:t>Achtergesteld vermogen</a:t>
            </a:r>
          </a:p>
          <a:p>
            <a:pPr lvl="1"/>
            <a:r>
              <a:rPr lang="nl-NL" dirty="0" smtClean="0"/>
              <a:t>Familielening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9530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1573</TotalTime>
  <Words>111</Words>
  <Application>Microsoft Office PowerPoint</Application>
  <PresentationFormat>Diavoorstelling (4:3)</PresentationFormat>
  <Paragraphs>68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6" baseType="lpstr">
      <vt:lpstr>Arial</vt:lpstr>
      <vt:lpstr>Calibri</vt:lpstr>
      <vt:lpstr>Kantoorthema</vt:lpstr>
      <vt:lpstr>PowerPoint-presentatie</vt:lpstr>
      <vt:lpstr>Wat gaan we vandaag doen?</vt:lpstr>
      <vt:lpstr>Onderdelen</vt:lpstr>
      <vt:lpstr>Jaarrekening</vt:lpstr>
      <vt:lpstr>Balans</vt:lpstr>
      <vt:lpstr>Exploitatierekening</vt:lpstr>
      <vt:lpstr>Investeringsbalans</vt:lpstr>
      <vt:lpstr>Investeringsbalans</vt:lpstr>
      <vt:lpstr>Financieringsbalans</vt:lpstr>
      <vt:lpstr>Financieringsbalans</vt:lpstr>
      <vt:lpstr>PowerPoint-presentatie</vt:lpstr>
      <vt:lpstr>Financieringsbalans</vt:lpstr>
      <vt:lpstr>Opgaven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44</cp:revision>
  <dcterms:created xsi:type="dcterms:W3CDTF">2013-11-15T15:05:42Z</dcterms:created>
  <dcterms:modified xsi:type="dcterms:W3CDTF">2018-05-15T13:09:07Z</dcterms:modified>
</cp:coreProperties>
</file>